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Roboto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f55d0b9b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f55d0b9b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and concerns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2f6a0a6c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2f6a0a6c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f55d0b9b1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f55d0b9b1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2f6a0a6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2f6a0a6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2f6a0a6c7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2f6a0a6c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2f6a0a6c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2f6a0a6c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2f6a0a6c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2f6a0a6c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2f6a0a6c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2f6a0a6c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2f6a0a6c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2f6a0a6c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2f6a0a6c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2f6a0a6c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" name="Google Shape;80;p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1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9" name="Google Shape;89;p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4" name="Google Shape;94;p2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5" name="Google Shape;95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01" name="Google Shape;101;p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" name="Google Shape;105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What’s the Move? –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Screen Mockup</a:t>
            </a:r>
            <a:endParaRPr sz="3000"/>
          </a:p>
        </p:txBody>
      </p:sp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Phillip Stratos, Chris Jones, and Matt Chamberlain</a:t>
            </a:r>
            <a:endParaRPr/>
          </a:p>
        </p:txBody>
      </p:sp>
      <p:pic>
        <p:nvPicPr>
          <p:cNvPr id="114" name="Google Shape;1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2500" y="1480175"/>
            <a:ext cx="2560125" cy="218315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5400000" dist="19050">
              <a:srgbClr val="000000"/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4"/>
          <p:cNvPicPr preferRelativeResize="0"/>
          <p:nvPr/>
        </p:nvPicPr>
        <p:blipFill rotWithShape="1">
          <a:blip r:embed="rId3">
            <a:alphaModFix/>
          </a:blip>
          <a:srcRect b="6236" l="20227" r="21663" t="18896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4"/>
          <p:cNvSpPr txBox="1"/>
          <p:nvPr/>
        </p:nvSpPr>
        <p:spPr>
          <a:xfrm>
            <a:off x="8370800" y="4744800"/>
            <a:ext cx="10017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9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6"/>
          <p:cNvPicPr preferRelativeResize="0"/>
          <p:nvPr/>
        </p:nvPicPr>
        <p:blipFill rotWithShape="1">
          <a:blip r:embed="rId3">
            <a:alphaModFix/>
          </a:blip>
          <a:srcRect b="7821" l="20105" r="21398" t="17546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6"/>
          <p:cNvSpPr txBox="1"/>
          <p:nvPr/>
        </p:nvSpPr>
        <p:spPr>
          <a:xfrm>
            <a:off x="8370800" y="4744800"/>
            <a:ext cx="10017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7"/>
          <p:cNvPicPr preferRelativeResize="0"/>
          <p:nvPr/>
        </p:nvPicPr>
        <p:blipFill rotWithShape="1">
          <a:blip r:embed="rId3">
            <a:alphaModFix/>
          </a:blip>
          <a:srcRect b="6464" l="20232" r="21273" t="18448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7"/>
          <p:cNvSpPr txBox="1"/>
          <p:nvPr/>
        </p:nvSpPr>
        <p:spPr>
          <a:xfrm>
            <a:off x="8370800" y="4744800"/>
            <a:ext cx="10017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3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8"/>
          <p:cNvPicPr preferRelativeResize="0"/>
          <p:nvPr/>
        </p:nvPicPr>
        <p:blipFill rotWithShape="1">
          <a:blip r:embed="rId3">
            <a:alphaModFix/>
          </a:blip>
          <a:srcRect b="6692" l="19974" r="21278" t="19353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8"/>
          <p:cNvSpPr txBox="1"/>
          <p:nvPr/>
        </p:nvSpPr>
        <p:spPr>
          <a:xfrm>
            <a:off x="8370800" y="4744800"/>
            <a:ext cx="10017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2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9"/>
          <p:cNvPicPr preferRelativeResize="0"/>
          <p:nvPr/>
        </p:nvPicPr>
        <p:blipFill rotWithShape="1">
          <a:blip r:embed="rId3">
            <a:alphaModFix/>
          </a:blip>
          <a:srcRect b="6008" l="20102" r="21153" t="18222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9"/>
          <p:cNvSpPr txBox="1"/>
          <p:nvPr/>
        </p:nvSpPr>
        <p:spPr>
          <a:xfrm>
            <a:off x="8370800" y="4744800"/>
            <a:ext cx="10017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4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0"/>
          <p:cNvPicPr preferRelativeResize="0"/>
          <p:nvPr/>
        </p:nvPicPr>
        <p:blipFill rotWithShape="1">
          <a:blip r:embed="rId3">
            <a:alphaModFix/>
          </a:blip>
          <a:srcRect b="8262" l="20684" r="21539" t="19577"/>
          <a:stretch/>
        </p:blipFill>
        <p:spPr>
          <a:xfrm>
            <a:off x="0" y="-2947"/>
            <a:ext cx="9144001" cy="5146447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0"/>
          <p:cNvSpPr txBox="1"/>
          <p:nvPr/>
        </p:nvSpPr>
        <p:spPr>
          <a:xfrm>
            <a:off x="8370800" y="4744800"/>
            <a:ext cx="10017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5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1"/>
          <p:cNvPicPr preferRelativeResize="0"/>
          <p:nvPr/>
        </p:nvPicPr>
        <p:blipFill rotWithShape="1">
          <a:blip r:embed="rId3">
            <a:alphaModFix/>
          </a:blip>
          <a:srcRect b="9405" l="20227" r="21663" t="16415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1"/>
          <p:cNvSpPr txBox="1"/>
          <p:nvPr/>
        </p:nvSpPr>
        <p:spPr>
          <a:xfrm>
            <a:off x="8370800" y="4744800"/>
            <a:ext cx="10017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6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2"/>
          <p:cNvPicPr preferRelativeResize="0"/>
          <p:nvPr/>
        </p:nvPicPr>
        <p:blipFill rotWithShape="1">
          <a:blip r:embed="rId3">
            <a:alphaModFix/>
          </a:blip>
          <a:srcRect b="9176" l="19973" r="21659" t="16639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2"/>
          <p:cNvSpPr txBox="1"/>
          <p:nvPr/>
        </p:nvSpPr>
        <p:spPr>
          <a:xfrm>
            <a:off x="8370800" y="4744800"/>
            <a:ext cx="10017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7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33"/>
          <p:cNvPicPr preferRelativeResize="0"/>
          <p:nvPr/>
        </p:nvPicPr>
        <p:blipFill rotWithShape="1">
          <a:blip r:embed="rId3">
            <a:alphaModFix/>
          </a:blip>
          <a:srcRect b="8731" l="20101" r="21531" t="16635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3"/>
          <p:cNvSpPr txBox="1"/>
          <p:nvPr/>
        </p:nvSpPr>
        <p:spPr>
          <a:xfrm>
            <a:off x="8370800" y="4744800"/>
            <a:ext cx="1001700" cy="1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8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